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0" r:id="rId3"/>
    <p:sldId id="256" r:id="rId4"/>
    <p:sldId id="257" r:id="rId5"/>
    <p:sldId id="258" r:id="rId6"/>
    <p:sldId id="259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72" d="100"/>
          <a:sy n="72" d="100"/>
        </p:scale>
        <p:origin x="65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79116-1033-4841-A322-7201F9A394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F97EA5-2CCD-4AFE-9E10-8C23F0E8BC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D5CF8D-C9FC-4C31-A6C6-423B2F2B86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3F159-28FB-4411-8A3C-1709A28B7564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D57EC9-DA4A-4870-AD80-E5753AFF3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6BFB3C-36E7-43CB-8FB5-E58E74214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CF2A9-B806-4B7D-B3A3-42141537F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457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13A467-58C7-4993-8116-AE757CBAC4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FDFDDF-0896-4706-B978-412760B0D4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BA0C2B-E346-4F8B-B112-E66D2EF37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3F159-28FB-4411-8A3C-1709A28B7564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A95411-681C-4C17-A799-1708B231D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8E0168-2732-48C3-98B1-B3283EB65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CF2A9-B806-4B7D-B3A3-42141537F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183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E4FF175-5A7E-466F-9C4F-A7C65D19BF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741C9B-4AA8-4066-83B1-1E60CB0D0F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AFB708-C953-4E4F-9E37-BD17E9D59E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3F159-28FB-4411-8A3C-1709A28B7564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0CDD0C-8507-4A80-AFAA-90AC820E3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BB6085-7CB6-4ACF-A418-C765C6E4E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CF2A9-B806-4B7D-B3A3-42141537F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155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721A9E-7259-4F92-B18F-D7C9DA925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524DB6-6450-40A1-B9BE-52C2E7C1AA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EFDF02-13A5-4772-8447-9CD2F0B1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3F159-28FB-4411-8A3C-1709A28B7564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9C79E8-22A5-444E-A275-F34C27F6A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6DB9AD-C43F-4864-B699-441FD72C3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CF2A9-B806-4B7D-B3A3-42141537F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370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5B14DD-7BFC-44B1-A186-EFC7D45D8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535831-D731-47D7-A560-6B4E9057A2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4D85C3-4BBC-4A3B-8156-DFAB12E268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3F159-28FB-4411-8A3C-1709A28B7564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9A342B-75BC-4211-9362-8BF80A5340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D6225E-12C9-49CB-80AA-8324E473D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CF2A9-B806-4B7D-B3A3-42141537F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467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809F8-3692-4F36-953D-9E1D36F11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1DA357-4803-4DF5-B962-8081E4C662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3095D6-0D76-4CD8-B3D0-B35D6BFF69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8DD4D4-A67A-4D7F-804D-5C9DE8046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3F159-28FB-4411-8A3C-1709A28B7564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5340C5-3DF1-48DB-B296-CC6229E84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A7AAC8-06AF-4672-80E7-E9A645A59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CF2A9-B806-4B7D-B3A3-42141537F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804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0F5B95-D9D2-4E45-B499-1D7A3CAE7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E5F3E1-EDE9-4AAB-8117-7F3821029B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2D8CD6-7020-435D-9ADE-6DE7C312C9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60BB345-61C5-481C-9154-5423DCCAC7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7774282-047A-43A2-BD20-73D0AAE8CC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D3D7557-A057-4B6D-B8B0-0E98DA0A54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3F159-28FB-4411-8A3C-1709A28B7564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ED889F1-4D17-4C14-9845-E495405D8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D7AA0D8-D9D9-4A03-8422-21A897DEA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CF2A9-B806-4B7D-B3A3-42141537F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989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2A2D5-64DA-474C-AF0C-30704F76E3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6FB3D7-0BD4-41D3-A47A-7DE710A3C8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3F159-28FB-4411-8A3C-1709A28B7564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C11830-48F4-4EAE-AE24-982D20BF47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F9F73C-89DC-4B6C-85F5-A0CFBD510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CF2A9-B806-4B7D-B3A3-42141537F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52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E4B1ECD-353D-486F-A363-01B3FE9531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3F159-28FB-4411-8A3C-1709A28B7564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F2EEDEC-110C-4150-BA9E-DDB6F7EC2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82B08B-102A-4E7A-97B0-ED8D554EC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CF2A9-B806-4B7D-B3A3-42141537F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220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E47C72-BC62-45FF-B981-916E69ABFE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52C8E6-61DB-4031-A640-47A1C04C1D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E32EC5-2696-4104-922C-FEEBD3410F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D4EA79-5817-4884-B388-B63495BCDB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3F159-28FB-4411-8A3C-1709A28B7564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E75B01-D1F2-44B2-9D06-DED0FE8EC6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4BA72E-3C8B-440F-97B5-0CE49D099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CF2A9-B806-4B7D-B3A3-42141537F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073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4BF4F1-D865-4CA4-BB53-E8A064CB0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1B9F693-CA7A-49CE-9174-0143F97C92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A931B5-ECEC-4B76-83B1-5BE8C6CC8C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A1F104-CDDF-4CB7-960E-2F804D13A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3F159-28FB-4411-8A3C-1709A28B7564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8B58E9-7E9A-40DE-B8C9-4D1CB7986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EA1AB3-B4FB-4AA8-BF42-010149AC0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CF2A9-B806-4B7D-B3A3-42141537F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468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15B6D60-E033-4286-B712-A34AB89E40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6BCB0B-07CD-4D63-9CE0-DE65F72B49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A0661E-F69D-4636-AC75-6FA14AEBE6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43F159-28FB-4411-8A3C-1709A28B7564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ACC32D-2CFD-412A-B903-20D038D555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228D4D-7131-493D-938A-6A377817FB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DCF2A9-B806-4B7D-B3A3-42141537F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650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C9ED190-7BE6-4096-9917-87B796FEB7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530" y="331304"/>
            <a:ext cx="11675166" cy="6029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578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1442D03-ABAE-4C8A-BA5E-262AA6D694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052" y="463826"/>
            <a:ext cx="11476383" cy="6056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040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524AA9D-B8CA-481E-B31F-230FF89478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705" y="702366"/>
            <a:ext cx="3220278" cy="5804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03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43D5D11-035B-4FE0-A2AE-9B0A39A57C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078" y="397566"/>
            <a:ext cx="10654748" cy="6149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910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CA14799-76F0-4D5F-BA3D-3031C93B8D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775" y="344557"/>
            <a:ext cx="11767930" cy="6347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095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C75599C-35D6-408C-A1AF-80A36F8D60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339" y="543339"/>
            <a:ext cx="11251096" cy="6042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772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D05E597-FD07-4B4A-AB88-CAB776D25C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366" y="583095"/>
            <a:ext cx="11184834" cy="5711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594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319C798-8A39-4DC1-8827-712B737B30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784" y="265044"/>
            <a:ext cx="11608904" cy="642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492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0</Words>
  <Application>Microsoft Office PowerPoint</Application>
  <PresentationFormat>Widescreen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22</cp:revision>
  <dcterms:created xsi:type="dcterms:W3CDTF">2020-08-14T13:02:27Z</dcterms:created>
  <dcterms:modified xsi:type="dcterms:W3CDTF">2020-08-15T04:28:25Z</dcterms:modified>
</cp:coreProperties>
</file>